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256" r:id="rId5"/>
    <p:sldId id="274" r:id="rId6"/>
    <p:sldId id="690" r:id="rId7"/>
    <p:sldId id="689" r:id="rId8"/>
    <p:sldId id="27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6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BE573-E5FF-4DCB-AE8A-BC6ED6A98743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15746-0513-4891-96A0-D37614322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30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415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6823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15746-0513-4891-96A0-D376143229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9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opiproject.org/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hyperlink" Target="https://opiproject.org/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>
  <p:cSld name="TITLE SLIDE OPTION 1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 rot="10800000"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ans"/>
              <a:buNone/>
              <a:defRPr sz="2133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9661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 Blue 1">
  <p:cSld name="SPLIT  Blue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61489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unito Sans"/>
              <a:buNone/>
              <a:defRPr sz="2133" b="1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9401" y="282225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59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ky">
  <p:cSld name="SPLIT Sk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6CC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None/>
              <a:defRPr sz="3467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1377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3584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Teal">
  <p:cSld name="SPLIT Te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A4B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E9EBEE"/>
              </a:buClr>
              <a:buSzPts val="1600"/>
              <a:buFont typeface="Nunito Sans"/>
              <a:buNone/>
              <a:defRPr sz="2133">
                <a:solidFill>
                  <a:srgbClr val="E9EBEE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3946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kicker and body ">
  <p:cSld name="Title with kicker and body 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353559" y="1273825"/>
            <a:ext cx="5704800" cy="713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353559" y="2070000"/>
            <a:ext cx="5704800" cy="41832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5pPr>
            <a:lvl6pPr marL="3657509" lvl="5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6pPr>
            <a:lvl7pPr marL="4267093" lvl="6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7pPr>
            <a:lvl8pPr marL="4876678" lvl="7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8pPr>
            <a:lvl9pPr marL="5486263" lvl="8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2"/>
          </p:nvPr>
        </p:nvSpPr>
        <p:spPr>
          <a:xfrm>
            <a:off x="359925" y="154425"/>
            <a:ext cx="9739600" cy="713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A4BF"/>
              </a:buClr>
              <a:buSzPts val="1500"/>
              <a:buNone/>
              <a:defRPr sz="2000" b="0">
                <a:solidFill>
                  <a:srgbClr val="00A4B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11306836" y="65481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049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ogo">
  <p:cSld name="Blank with Logo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2269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71" y="1980787"/>
            <a:ext cx="6239633" cy="2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-169331" y="4384818"/>
            <a:ext cx="12676400" cy="49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opiproject.org</a:t>
            </a:r>
            <a:endParaRPr sz="2000" b="1">
              <a:solidFill>
                <a:schemeClr val="accent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7746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 1">
  <p:cSld name="END SLIDE 1">
    <p:bg>
      <p:bgPr>
        <a:solidFill>
          <a:schemeClr val="lt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71" y="2300337"/>
            <a:ext cx="6239633" cy="2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-169331" y="4947767"/>
            <a:ext cx="12676400" cy="49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opiproject.org</a:t>
            </a:r>
            <a:endParaRPr sz="2000" b="1">
              <a:solidFill>
                <a:schemeClr val="accent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433" y="610926"/>
            <a:ext cx="5237200" cy="288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85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11268061" y="6346717"/>
            <a:ext cx="73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2747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424133" y="365760"/>
            <a:ext cx="9374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4000" i="0" u="none" strike="noStrike" cap="none">
                <a:solidFill>
                  <a:schemeClr val="accen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424133" y="1255235"/>
            <a:ext cx="93740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marR="0" lvl="0" indent="-4148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9401" y="6269759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305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Sky) with body 1">
  <p:cSld name="Title (Sky) with body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53559" y="1273833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53559" y="2070000"/>
            <a:ext cx="8370800" cy="3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1pPr>
            <a:lvl2pPr marL="1219170" lvl="1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2pPr>
            <a:lvl3pPr marL="1828754" lvl="2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3pPr>
            <a:lvl4pPr marL="2438339" lvl="3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4pPr>
            <a:lvl5pPr marL="3047924" lvl="4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5pPr>
            <a:lvl6pPr marL="3657509" lvl="5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6pPr>
            <a:lvl7pPr marL="4267093" lvl="6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7pPr>
            <a:lvl8pPr marL="4876678" lvl="7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8pPr>
            <a:lvl9pPr marL="5486263" lvl="8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/>
          </p:nvPr>
        </p:nvSpPr>
        <p:spPr>
          <a:xfrm>
            <a:off x="353559" y="154425"/>
            <a:ext cx="9739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4BF"/>
              </a:buClr>
              <a:buSzPts val="1500"/>
              <a:buNone/>
              <a:defRPr sz="2000" b="0">
                <a:solidFill>
                  <a:srgbClr val="00A4BF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694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 with speaker">
  <p:cSld name="TITLE SLIDE OPTION 1 with speak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 rot="10800000"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ans"/>
              <a:buNone/>
              <a:defRPr sz="2133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10740499" y="5526051"/>
            <a:ext cx="1396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 Name</a:t>
            </a:r>
            <a:endParaRPr sz="1467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Speaker Title</a:t>
            </a:r>
            <a:endParaRPr sz="1467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Speaker Title Line 2</a:t>
            </a:r>
            <a:endParaRPr sz="1467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60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" name="Google Shape;19;p3"/>
          <p:cNvSpPr>
            <a:spLocks noGrp="1"/>
          </p:cNvSpPr>
          <p:nvPr>
            <p:ph type="pic" idx="2"/>
          </p:nvPr>
        </p:nvSpPr>
        <p:spPr>
          <a:xfrm>
            <a:off x="9116700" y="5199575"/>
            <a:ext cx="1381200" cy="13812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496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098667" y="945800"/>
            <a:ext cx="99576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11268061" y="6346717"/>
            <a:ext cx="73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373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">
  <p:cSld name="TITLE SLIDE OPTION 2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l="1996" r="1996"/>
          <a:stretch/>
        </p:blipFill>
        <p:spPr>
          <a:xfrm>
            <a:off x="-73574" y="-109266"/>
            <a:ext cx="12580503" cy="707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972600" y="1480600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972836" y="3947867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575" y="59726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39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 with Speaker">
  <p:cSld name="TITLE SLIDE OPTION 2 with Speaker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l="1996" r="1996"/>
          <a:stretch/>
        </p:blipFill>
        <p:spPr>
          <a:xfrm>
            <a:off x="-73574" y="-109266"/>
            <a:ext cx="12580503" cy="707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972600" y="177833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Font typeface="Nunito Sans"/>
              <a:buNone/>
              <a:defRPr sz="5600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972836" y="2645100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575" y="5972625"/>
            <a:ext cx="2023325" cy="6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/>
        </p:nvSpPr>
        <p:spPr>
          <a:xfrm>
            <a:off x="2596624" y="3940617"/>
            <a:ext cx="1396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200" i="0" u="none" strike="noStrike" cap="none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 Name</a:t>
            </a:r>
            <a:endParaRPr sz="1467" i="0" u="none" strike="noStrike" cap="none">
              <a:solidFill>
                <a:srgbClr val="3F3F3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Speaker Title</a:t>
            </a:r>
            <a:endParaRPr sz="1467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Speaker Title Line 2</a:t>
            </a:r>
            <a:endParaRPr sz="1467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600" i="0" u="none" strike="noStrike" cap="none">
              <a:solidFill>
                <a:srgbClr val="3F3F3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" name="Google Shape;32;p5"/>
          <p:cNvSpPr>
            <a:spLocks noGrp="1"/>
          </p:cNvSpPr>
          <p:nvPr>
            <p:ph type="pic" idx="2"/>
          </p:nvPr>
        </p:nvSpPr>
        <p:spPr>
          <a:xfrm>
            <a:off x="972825" y="3614141"/>
            <a:ext cx="1381200" cy="13812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61213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Blue">
  <p:cSld name="SECTION INTRODUCTION Blue">
    <p:bg>
      <p:bgPr>
        <a:solidFill>
          <a:srgbClr val="00117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None/>
              <a:defRPr sz="41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1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50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Sky">
  <p:cSld name="SECTION INTRODUCTION Sky">
    <p:bg>
      <p:bgPr>
        <a:solidFill>
          <a:srgbClr val="96CCF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00"/>
              <a:buNone/>
              <a:defRPr sz="4133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0575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53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Teal">
  <p:cSld name="SECTION INTRODUCTION Teal">
    <p:bg>
      <p:bgPr>
        <a:solidFill>
          <a:srgbClr val="00A4B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 sz="41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1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1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Picture">
  <p:cSld name="SPLIT Pictur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l="48066" t="22209" r="26153" b="24000"/>
          <a:stretch/>
        </p:blipFill>
        <p:spPr>
          <a:xfrm rot="10800000">
            <a:off x="-61469" y="-1"/>
            <a:ext cx="6157469" cy="686896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"/>
              <a:buNone/>
              <a:defRPr sz="2133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084436" y="6344984"/>
            <a:ext cx="7316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sldNum" idx="3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792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 Blue">
  <p:cSld name="SPLIT  Blu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973333" y="774967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966600" y="3232133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E9EBEE"/>
              </a:buClr>
              <a:buSzPts val="1600"/>
              <a:buFont typeface="Nunito Sans"/>
              <a:buNone/>
              <a:defRPr sz="2133">
                <a:solidFill>
                  <a:srgbClr val="E9EBEE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2"/>
          </p:nvPr>
        </p:nvSpPr>
        <p:spPr>
          <a:xfrm>
            <a:off x="6843467" y="865217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7" name="Google Shape;5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20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2600" y="1066931"/>
            <a:ext cx="9753600" cy="8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Nunito Sans"/>
              <a:buNone/>
              <a:defRPr sz="29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5608" y="1977275"/>
            <a:ext cx="47752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342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None/>
              <a:defRPr sz="1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52035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OPI's vendor agnostic API-driven configuration 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58E512-AD1C-A2BF-2C9F-C67C131F1EE4}"/>
              </a:ext>
            </a:extLst>
          </p:cNvPr>
          <p:cNvSpPr txBox="1">
            <a:spLocks/>
          </p:cNvSpPr>
          <p:nvPr/>
        </p:nvSpPr>
        <p:spPr>
          <a:xfrm>
            <a:off x="548780" y="2015748"/>
            <a:ext cx="3520044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148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Nvidia BlueField2/3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71725-AA8F-99CF-13D3-00590F572DDA}"/>
              </a:ext>
            </a:extLst>
          </p:cNvPr>
          <p:cNvSpPr txBox="1"/>
          <p:nvPr/>
        </p:nvSpPr>
        <p:spPr>
          <a:xfrm>
            <a:off x="4758502" y="2039888"/>
            <a:ext cx="3364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 Dayton Peak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98642-C238-975A-A378-88627CBBC023}"/>
              </a:ext>
            </a:extLst>
          </p:cNvPr>
          <p:cNvSpPr txBox="1"/>
          <p:nvPr/>
        </p:nvSpPr>
        <p:spPr>
          <a:xfrm>
            <a:off x="8700508" y="2015748"/>
            <a:ext cx="3364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Marvell CN106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433B3-60C6-5AF3-73DF-697651364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86" y="2845117"/>
            <a:ext cx="3157232" cy="2574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9ACFD5-29B5-D659-8D6D-1AE36A6AD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249" y="2845117"/>
            <a:ext cx="3520044" cy="2582868"/>
          </a:xfrm>
          <a:prstGeom prst="rect">
            <a:avLst/>
          </a:prstGeom>
        </p:spPr>
      </p:pic>
      <p:pic>
        <p:nvPicPr>
          <p:cNvPr id="7" name="Picture 4" descr="Intel ipu f2000X-pl platform top view">
            <a:extLst>
              <a:ext uri="{FF2B5EF4-FFF2-40B4-BE49-F238E27FC236}">
                <a16:creationId xmlns:a16="http://schemas.microsoft.com/office/drawing/2014/main" id="{D6EBCB4F-EA24-B8C2-8D04-6CE99DF9A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42" y="2881694"/>
            <a:ext cx="4611542" cy="259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02A8E7-0B93-4959-4BBD-E4540D28E119}"/>
              </a:ext>
            </a:extLst>
          </p:cNvPr>
          <p:cNvSpPr/>
          <p:nvPr/>
        </p:nvSpPr>
        <p:spPr>
          <a:xfrm>
            <a:off x="8466131" y="1922685"/>
            <a:ext cx="3657550" cy="3963799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Marvell DPU IPsec Demo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F2FADB-1907-BFF2-99E0-DD9379C01062}"/>
              </a:ext>
            </a:extLst>
          </p:cNvPr>
          <p:cNvSpPr txBox="1"/>
          <p:nvPr/>
        </p:nvSpPr>
        <p:spPr>
          <a:xfrm>
            <a:off x="424132" y="2253865"/>
            <a:ext cx="593101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Demo Highlights:</a:t>
            </a:r>
          </a:p>
          <a:p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Marvell CN106 terminating IPsec tunnel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IPsec configuration using OPI’s vendor-agnostic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Validating end to end IPsec using Keysight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CyPerf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7CB12C-D0A3-1FDA-1D87-8AE1EAF200FF}"/>
              </a:ext>
            </a:extLst>
          </p:cNvPr>
          <p:cNvCxnSpPr>
            <a:cxnSpLocks/>
          </p:cNvCxnSpPr>
          <p:nvPr/>
        </p:nvCxnSpPr>
        <p:spPr>
          <a:xfrm>
            <a:off x="6518787" y="1868129"/>
            <a:ext cx="0" cy="3387574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4474705-8B6B-3819-603D-20E1488C3F40}"/>
              </a:ext>
            </a:extLst>
          </p:cNvPr>
          <p:cNvSpPr txBox="1"/>
          <p:nvPr/>
        </p:nvSpPr>
        <p:spPr>
          <a:xfrm>
            <a:off x="7637648" y="1649988"/>
            <a:ext cx="37922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Marvell OCTEON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FAE95-B634-CF1D-C1A5-B32F6EB8F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476" y="2503420"/>
            <a:ext cx="3520044" cy="258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Testbed Topology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845B4-F99F-39E8-8749-C0785E79B787}"/>
              </a:ext>
            </a:extLst>
          </p:cNvPr>
          <p:cNvSpPr txBox="1"/>
          <p:nvPr/>
        </p:nvSpPr>
        <p:spPr>
          <a:xfrm>
            <a:off x="1420710" y="5482985"/>
            <a:ext cx="9350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https://github.com/opiproject/opi-poc/tree/main/lab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7172F93-F314-9497-E279-1EBD8CFB3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11" y="1452562"/>
            <a:ext cx="118205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9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0A3805-81DC-9214-259E-0A7977887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A4318-B640-6CA6-F7F0-30DCDC6F79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7969357"/>
      </p:ext>
    </p:extLst>
  </p:cSld>
  <p:clrMapOvr>
    <a:masterClrMapping/>
  </p:clrMapOvr>
</p:sld>
</file>

<file path=ppt/theme/theme1.xml><?xml version="1.0" encoding="utf-8"?>
<a:theme xmlns:a="http://schemas.openxmlformats.org/drawingml/2006/main" name="OPIP Presentation Template">
  <a:themeElements>
    <a:clrScheme name="PTDC">
      <a:dk1>
        <a:srgbClr val="262626"/>
      </a:dk1>
      <a:lt1>
        <a:srgbClr val="BBBBBB"/>
      </a:lt1>
      <a:dk2>
        <a:srgbClr val="E9EBEE"/>
      </a:dk2>
      <a:lt2>
        <a:srgbClr val="FFFFFF"/>
      </a:lt2>
      <a:accent1>
        <a:srgbClr val="001172"/>
      </a:accent1>
      <a:accent2>
        <a:srgbClr val="00A4BF"/>
      </a:accent2>
      <a:accent3>
        <a:srgbClr val="96CCFF"/>
      </a:accent3>
      <a:accent4>
        <a:srgbClr val="FFBC42"/>
      </a:accent4>
      <a:accent5>
        <a:srgbClr val="12132F"/>
      </a:accent5>
      <a:accent6>
        <a:srgbClr val="203297"/>
      </a:accent6>
      <a:hlink>
        <a:srgbClr val="2373D4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501FBF069C5944A1071954C283B5B5" ma:contentTypeVersion="23" ma:contentTypeDescription="Create a new document." ma:contentTypeScope="" ma:versionID="ea32f22c1c798248fb0d30d715afdc67">
  <xsd:schema xmlns:xsd="http://www.w3.org/2001/XMLSchema" xmlns:xs="http://www.w3.org/2001/XMLSchema" xmlns:p="http://schemas.microsoft.com/office/2006/metadata/properties" xmlns:ns3="81be6943-1053-4817-8dfc-284d247ae42f" xmlns:ns4="8296afa8-f564-4603-94eb-112a21e2ab34" targetNamespace="http://schemas.microsoft.com/office/2006/metadata/properties" ma:root="true" ma:fieldsID="147d73a681baa698c0fdf265fe7a8fa4" ns3:_="" ns4:_="">
    <xsd:import namespace="81be6943-1053-4817-8dfc-284d247ae42f"/>
    <xsd:import namespace="8296afa8-f564-4603-94eb-112a21e2ab34"/>
    <xsd:element name="properties">
      <xsd:complexType>
        <xsd:sequence>
          <xsd:element name="documentManagement">
            <xsd:complexType>
              <xsd:all>
                <xsd:element ref="ns3:MigrationWizId" minOccurs="0"/>
                <xsd:element ref="ns3:MigrationWizIdPermissions" minOccurs="0"/>
                <xsd:element ref="ns3:MigrationWizIdPermissionLevels" minOccurs="0"/>
                <xsd:element ref="ns3:MigrationWizIdDocumentLibraryPermissions" minOccurs="0"/>
                <xsd:element ref="ns3:MigrationWizIdSecurityGroup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e6943-1053-4817-8dfc-284d247ae42f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10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1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12" nillable="true" ma:displayName="MigrationWizIdSecurityGroups" ma:internalName="MigrationWizIdSecurityGroups">
      <xsd:simpleType>
        <xsd:restriction base="dms:Text"/>
      </xsd:simpleType>
    </xsd:element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6" nillable="true" ma:displayName="_activity" ma:hidden="true" ma:internalName="_activity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8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30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96afa8-f564-4603-94eb-112a21e2ab3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SecurityGroups xmlns="81be6943-1053-4817-8dfc-284d247ae42f" xsi:nil="true"/>
    <MigrationWizIdPermissionLevels xmlns="81be6943-1053-4817-8dfc-284d247ae42f" xsi:nil="true"/>
    <_activity xmlns="81be6943-1053-4817-8dfc-284d247ae42f" xsi:nil="true"/>
    <MigrationWizId xmlns="81be6943-1053-4817-8dfc-284d247ae42f" xsi:nil="true"/>
    <MigrationWizIdPermissions xmlns="81be6943-1053-4817-8dfc-284d247ae42f" xsi:nil="true"/>
    <MigrationWizIdDocumentLibraryPermissions xmlns="81be6943-1053-4817-8dfc-284d247ae42f" xsi:nil="true"/>
  </documentManagement>
</p:properties>
</file>

<file path=customXml/itemProps1.xml><?xml version="1.0" encoding="utf-8"?>
<ds:datastoreItem xmlns:ds="http://schemas.openxmlformats.org/officeDocument/2006/customXml" ds:itemID="{380DE276-EAF0-4534-8A66-6184CDA711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be6943-1053-4817-8dfc-284d247ae42f"/>
    <ds:schemaRef ds:uri="8296afa8-f564-4603-94eb-112a21e2ab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BD881E-55DD-4C67-BD46-B733684951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9133E7-FC5A-460D-94CD-B09825C20E07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81be6943-1053-4817-8dfc-284d247ae42f"/>
    <ds:schemaRef ds:uri="http://purl.org/dc/dcmitype/"/>
    <ds:schemaRef ds:uri="http://schemas.openxmlformats.org/package/2006/metadata/core-properties"/>
    <ds:schemaRef ds:uri="8296afa8-f564-4603-94eb-112a21e2ab3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7371</TotalTime>
  <Words>64</Words>
  <Application>Microsoft Office PowerPoint</Application>
  <PresentationFormat>Widescreen</PresentationFormat>
  <Paragraphs>21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Nunito</vt:lpstr>
      <vt:lpstr>Nunito Sans</vt:lpstr>
      <vt:lpstr>Roboto</vt:lpstr>
      <vt:lpstr>Roboto Medium</vt:lpstr>
      <vt:lpstr>Verdana</vt:lpstr>
      <vt:lpstr>OPIP Presentation Template</vt:lpstr>
      <vt:lpstr>PowerPoint Presentation</vt:lpstr>
      <vt:lpstr>OPI's vendor agnostic API-driven configuration </vt:lpstr>
      <vt:lpstr>Marvell DPU IPsec Demo</vt:lpstr>
      <vt:lpstr>Testbed Topology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IPsec</dc:title>
  <dc:creator>Mircea Dan Gheorghe</dc:creator>
  <cp:lastModifiedBy>Mircea Dan Gheorghe</cp:lastModifiedBy>
  <cp:revision>8</cp:revision>
  <dcterms:created xsi:type="dcterms:W3CDTF">2024-04-16T17:56:41Z</dcterms:created>
  <dcterms:modified xsi:type="dcterms:W3CDTF">2024-04-23T22:59:50Z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0x01010035501FBF069C5944A1071954C283B5B5</vt:lpwstr>
  </property>
</Properties>
</file>